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62" r:id="rId5"/>
    <p:sldId id="260" r:id="rId6"/>
    <p:sldId id="261" r:id="rId7"/>
    <p:sldId id="263" r:id="rId8"/>
    <p:sldId id="264" r:id="rId9"/>
    <p:sldId id="266" r:id="rId10"/>
    <p:sldId id="269" r:id="rId11"/>
    <p:sldId id="267" r:id="rId12"/>
    <p:sldId id="265" r:id="rId13"/>
    <p:sldId id="268" r:id="rId1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7" autoAdjust="0"/>
    <p:restoredTop sz="86395" autoAdjust="0"/>
  </p:normalViewPr>
  <p:slideViewPr>
    <p:cSldViewPr snapToGrid="0">
      <p:cViewPr varScale="1">
        <p:scale>
          <a:sx n="94" d="100"/>
          <a:sy n="94" d="100"/>
        </p:scale>
        <p:origin x="108" y="204"/>
      </p:cViewPr>
      <p:guideLst/>
    </p:cSldViewPr>
  </p:slideViewPr>
  <p:outlineViewPr>
    <p:cViewPr>
      <p:scale>
        <a:sx n="33" d="100"/>
        <a:sy n="33" d="100"/>
      </p:scale>
      <p:origin x="0" y="-190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852648-42C2-4B93-8CBF-6028AA8F3FF4}" type="datetimeFigureOut">
              <a:rPr lang="ko-KR" altLang="en-US" smtClean="0"/>
              <a:t>2016-12-04</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smtClean="0"/>
              <a:t>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96B8BB-F362-48B6-8836-AB88CF153095}" type="slidenum">
              <a:rPr lang="ko-KR" altLang="en-US" smtClean="0"/>
              <a:t>‹#›</a:t>
            </a:fld>
            <a:endParaRPr lang="ko-KR" altLang="en-US"/>
          </a:p>
        </p:txBody>
      </p:sp>
    </p:spTree>
    <p:extLst>
      <p:ext uri="{BB962C8B-B14F-4D97-AF65-F5344CB8AC3E}">
        <p14:creationId xmlns:p14="http://schemas.microsoft.com/office/powerpoint/2010/main" val="422197203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kern="1200" dirty="0" smtClean="0">
                <a:solidFill>
                  <a:schemeClr val="tx1"/>
                </a:solidFill>
                <a:effectLst/>
                <a:latin typeface="+mn-lt"/>
                <a:ea typeface="+mn-ea"/>
                <a:cs typeface="+mn-cs"/>
              </a:rPr>
              <a:t>Currently, the world is facing many social, political and environmental issues. As a student living in </a:t>
            </a:r>
            <a:r>
              <a:rPr lang="en-US" altLang="ko-KR" sz="1200" kern="1200" dirty="0" err="1" smtClean="0">
                <a:solidFill>
                  <a:schemeClr val="tx1"/>
                </a:solidFill>
                <a:effectLst/>
                <a:latin typeface="+mn-lt"/>
                <a:ea typeface="+mn-ea"/>
                <a:cs typeface="+mn-cs"/>
              </a:rPr>
              <a:t>Yangduk</a:t>
            </a:r>
            <a:r>
              <a:rPr lang="en-US" altLang="ko-KR" sz="1200" kern="1200" dirty="0" smtClean="0">
                <a:solidFill>
                  <a:schemeClr val="tx1"/>
                </a:solidFill>
                <a:effectLst/>
                <a:latin typeface="+mn-lt"/>
                <a:ea typeface="+mn-ea"/>
                <a:cs typeface="+mn-cs"/>
              </a:rPr>
              <a:t>, we noticed an issue with garbage collecting system. </a:t>
            </a:r>
            <a:endParaRPr lang="ko-KR" altLang="en-US" dirty="0"/>
          </a:p>
        </p:txBody>
      </p:sp>
      <p:sp>
        <p:nvSpPr>
          <p:cNvPr id="4" name="Slide Number Placeholder 3"/>
          <p:cNvSpPr>
            <a:spLocks noGrp="1"/>
          </p:cNvSpPr>
          <p:nvPr>
            <p:ph type="sldNum" sz="quarter" idx="10"/>
          </p:nvPr>
        </p:nvSpPr>
        <p:spPr/>
        <p:txBody>
          <a:bodyPr/>
          <a:lstStyle/>
          <a:p>
            <a:fld id="{5896B8BB-F362-48B6-8836-AB88CF153095}" type="slidenum">
              <a:rPr lang="ko-KR" altLang="en-US" smtClean="0"/>
              <a:t>1</a:t>
            </a:fld>
            <a:endParaRPr lang="ko-KR" altLang="en-US"/>
          </a:p>
        </p:txBody>
      </p:sp>
    </p:spTree>
    <p:extLst>
      <p:ext uri="{BB962C8B-B14F-4D97-AF65-F5344CB8AC3E}">
        <p14:creationId xmlns:p14="http://schemas.microsoft.com/office/powerpoint/2010/main" val="1824628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So, here we have a login page, separated in to the two groups. New users can sign up through this button.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is the sign up activity, where it is ready for server auto addressing implementation.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you sign in as a user, you can set the amount of trash by 100, 50, 10 and upload it. On the right fragment, history can be implemented using list view or calendar view. If you sign in as a cleaner, you would receive the accumulated data and amount of trash thrown away, we can further develop the map part to receive the data and plot points on the map so that they can have a clear view of the route.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endParaRPr lang="ko-KR" altLang="ko-KR" sz="1200" kern="1200" dirty="0" smtClean="0">
              <a:solidFill>
                <a:schemeClr val="tx1"/>
              </a:solidFill>
              <a:effectLst/>
              <a:latin typeface="+mn-lt"/>
              <a:ea typeface="+mn-ea"/>
              <a:cs typeface="+mn-cs"/>
            </a:endParaRPr>
          </a:p>
          <a:p>
            <a:endParaRPr lang="ko-KR" altLang="en-US" dirty="0"/>
          </a:p>
        </p:txBody>
      </p:sp>
      <p:sp>
        <p:nvSpPr>
          <p:cNvPr id="4" name="Slide Number Placeholder 3"/>
          <p:cNvSpPr>
            <a:spLocks noGrp="1"/>
          </p:cNvSpPr>
          <p:nvPr>
            <p:ph type="sldNum" sz="quarter" idx="10"/>
          </p:nvPr>
        </p:nvSpPr>
        <p:spPr/>
        <p:txBody>
          <a:bodyPr/>
          <a:lstStyle/>
          <a:p>
            <a:fld id="{5896B8BB-F362-48B6-8836-AB88CF153095}" type="slidenum">
              <a:rPr lang="ko-KR" altLang="en-US" smtClean="0"/>
              <a:t>10</a:t>
            </a:fld>
            <a:endParaRPr lang="ko-KR" altLang="en-US"/>
          </a:p>
        </p:txBody>
      </p:sp>
    </p:spTree>
    <p:extLst>
      <p:ext uri="{BB962C8B-B14F-4D97-AF65-F5344CB8AC3E}">
        <p14:creationId xmlns:p14="http://schemas.microsoft.com/office/powerpoint/2010/main" val="2305012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So this is our Block Diagram. </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The main activity has a log-in function.</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The major purpose of </a:t>
            </a:r>
            <a:r>
              <a:rPr lang="en-US" altLang="ko-KR" sz="1200" kern="1200" dirty="0" err="1" smtClean="0">
                <a:solidFill>
                  <a:schemeClr val="tx1"/>
                </a:solidFill>
                <a:effectLst/>
                <a:latin typeface="+mn-lt"/>
                <a:ea typeface="+mn-ea"/>
                <a:cs typeface="+mn-cs"/>
              </a:rPr>
              <a:t>useractivity</a:t>
            </a:r>
            <a:r>
              <a:rPr lang="en-US" altLang="ko-KR" sz="1200" kern="1200" dirty="0" smtClean="0">
                <a:solidFill>
                  <a:schemeClr val="tx1"/>
                </a:solidFill>
                <a:effectLst/>
                <a:latin typeface="+mn-lt"/>
                <a:ea typeface="+mn-ea"/>
                <a:cs typeface="+mn-cs"/>
              </a:rPr>
              <a:t> is sending message to Firebase Cloud server to notify cleaner-mode users. Also it uses content provider to read and add data into Google calendar. </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The major purpose of this </a:t>
            </a:r>
            <a:r>
              <a:rPr lang="en-US" altLang="ko-KR" sz="1200" kern="1200" dirty="0" err="1" smtClean="0">
                <a:solidFill>
                  <a:schemeClr val="tx1"/>
                </a:solidFill>
                <a:effectLst/>
                <a:latin typeface="+mn-lt"/>
                <a:ea typeface="+mn-ea"/>
                <a:cs typeface="+mn-cs"/>
              </a:rPr>
              <a:t>cleaneractivity</a:t>
            </a:r>
            <a:r>
              <a:rPr lang="en-US" altLang="ko-KR" sz="1200" kern="1200" dirty="0" smtClean="0">
                <a:solidFill>
                  <a:schemeClr val="tx1"/>
                </a:solidFill>
                <a:effectLst/>
                <a:latin typeface="+mn-lt"/>
                <a:ea typeface="+mn-ea"/>
                <a:cs typeface="+mn-cs"/>
              </a:rPr>
              <a:t> is receiving message from Firebase Cloud server. When it receives message, message will be saved into SQLite Database and showed up through list-view.</a:t>
            </a:r>
            <a:endParaRPr lang="ko-KR" altLang="ko-KR" sz="1200" kern="1200" dirty="0" smtClean="0">
              <a:solidFill>
                <a:schemeClr val="tx1"/>
              </a:solidFill>
              <a:effectLst/>
              <a:latin typeface="+mn-lt"/>
              <a:ea typeface="+mn-ea"/>
              <a:cs typeface="+mn-cs"/>
            </a:endParaRPr>
          </a:p>
          <a:p>
            <a:pPr latinLnBrk="1"/>
            <a:endParaRPr lang="ko-KR" altLang="ko-KR" sz="1200" kern="1200" dirty="0" smtClean="0">
              <a:solidFill>
                <a:schemeClr val="tx1"/>
              </a:solidFill>
              <a:effectLst/>
              <a:latin typeface="+mn-lt"/>
              <a:ea typeface="+mn-ea"/>
              <a:cs typeface="+mn-cs"/>
            </a:endParaRPr>
          </a:p>
          <a:p>
            <a:endParaRPr lang="ko-KR" altLang="en-US" dirty="0"/>
          </a:p>
        </p:txBody>
      </p:sp>
      <p:sp>
        <p:nvSpPr>
          <p:cNvPr id="4" name="Slide Number Placeholder 3"/>
          <p:cNvSpPr>
            <a:spLocks noGrp="1"/>
          </p:cNvSpPr>
          <p:nvPr>
            <p:ph type="sldNum" sz="quarter" idx="10"/>
          </p:nvPr>
        </p:nvSpPr>
        <p:spPr/>
        <p:txBody>
          <a:bodyPr/>
          <a:lstStyle/>
          <a:p>
            <a:fld id="{5896B8BB-F362-48B6-8836-AB88CF153095}" type="slidenum">
              <a:rPr lang="ko-KR" altLang="en-US" smtClean="0"/>
              <a:t>11</a:t>
            </a:fld>
            <a:endParaRPr lang="ko-KR" altLang="en-US"/>
          </a:p>
        </p:txBody>
      </p:sp>
    </p:spTree>
    <p:extLst>
      <p:ext uri="{BB962C8B-B14F-4D97-AF65-F5344CB8AC3E}">
        <p14:creationId xmlns:p14="http://schemas.microsoft.com/office/powerpoint/2010/main" val="1699588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FCM(</a:t>
            </a:r>
            <a:r>
              <a:rPr lang="en-US" altLang="ko-KR" sz="1200" kern="1200" dirty="0" err="1" smtClean="0">
                <a:solidFill>
                  <a:schemeClr val="tx1"/>
                </a:solidFill>
                <a:effectLst/>
                <a:latin typeface="+mn-lt"/>
                <a:ea typeface="+mn-ea"/>
                <a:cs typeface="+mn-cs"/>
              </a:rPr>
              <a:t>FirebaseCloudMessaging</a:t>
            </a:r>
            <a:r>
              <a:rPr lang="en-US" altLang="ko-KR" sz="1200" kern="1200" dirty="0" smtClean="0">
                <a:solidFill>
                  <a:schemeClr val="tx1"/>
                </a:solidFill>
                <a:effectLst/>
                <a:latin typeface="+mn-lt"/>
                <a:ea typeface="+mn-ea"/>
                <a:cs typeface="+mn-cs"/>
              </a:rPr>
              <a:t>) is a connector between User and Cleaner.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1" kern="1200" dirty="0" smtClean="0">
                <a:solidFill>
                  <a:schemeClr val="tx1"/>
                </a:solidFill>
                <a:effectLst/>
                <a:latin typeface="+mn-lt"/>
                <a:ea typeface="+mn-ea"/>
                <a:cs typeface="+mn-cs"/>
              </a:rPr>
              <a:t>GPS </a:t>
            </a:r>
            <a:r>
              <a:rPr lang="en-US" altLang="ko-KR" sz="1200" b="1" kern="1200" dirty="0" err="1" smtClean="0">
                <a:solidFill>
                  <a:schemeClr val="tx1"/>
                </a:solidFill>
                <a:effectLst/>
                <a:latin typeface="+mn-lt"/>
                <a:ea typeface="+mn-ea"/>
                <a:cs typeface="+mn-cs"/>
              </a:rPr>
              <a:t>BroadCastReiver</a:t>
            </a:r>
            <a:r>
              <a:rPr lang="en-US" altLang="ko-KR" sz="1200" b="1" kern="1200" dirty="0" smtClean="0">
                <a:solidFill>
                  <a:schemeClr val="tx1"/>
                </a:solidFill>
                <a:effectLst/>
                <a:latin typeface="+mn-lt"/>
                <a:ea typeface="+mn-ea"/>
                <a:cs typeface="+mn-cs"/>
              </a:rPr>
              <a:t> is </a:t>
            </a:r>
            <a:r>
              <a:rPr lang="en-US" altLang="ko-KR" sz="1200" kern="1200" dirty="0" smtClean="0">
                <a:solidFill>
                  <a:schemeClr val="tx1"/>
                </a:solidFill>
                <a:effectLst/>
                <a:latin typeface="+mn-lt"/>
                <a:ea typeface="+mn-ea"/>
                <a:cs typeface="+mn-cs"/>
              </a:rPr>
              <a:t>When users join our system, they have to write their address. So, GPS will be needed. The Advanced features we used were the Google map and FCM system. </a:t>
            </a:r>
            <a:endParaRPr lang="ko-KR" altLang="ko-KR" sz="1200" kern="1200" dirty="0" smtClean="0">
              <a:solidFill>
                <a:schemeClr val="tx1"/>
              </a:solidFill>
              <a:effectLst/>
              <a:latin typeface="+mn-lt"/>
              <a:ea typeface="+mn-ea"/>
              <a:cs typeface="+mn-cs"/>
            </a:endParaRPr>
          </a:p>
          <a:p>
            <a:endParaRPr lang="ko-KR" altLang="en-US" dirty="0"/>
          </a:p>
        </p:txBody>
      </p:sp>
      <p:sp>
        <p:nvSpPr>
          <p:cNvPr id="4" name="Slide Number Placeholder 3"/>
          <p:cNvSpPr>
            <a:spLocks noGrp="1"/>
          </p:cNvSpPr>
          <p:nvPr>
            <p:ph type="sldNum" sz="quarter" idx="10"/>
          </p:nvPr>
        </p:nvSpPr>
        <p:spPr/>
        <p:txBody>
          <a:bodyPr/>
          <a:lstStyle/>
          <a:p>
            <a:fld id="{5896B8BB-F362-48B6-8836-AB88CF153095}" type="slidenum">
              <a:rPr lang="ko-KR" altLang="en-US" smtClean="0"/>
              <a:t>12</a:t>
            </a:fld>
            <a:endParaRPr lang="ko-KR" altLang="en-US"/>
          </a:p>
        </p:txBody>
      </p:sp>
    </p:spTree>
    <p:extLst>
      <p:ext uri="{BB962C8B-B14F-4D97-AF65-F5344CB8AC3E}">
        <p14:creationId xmlns:p14="http://schemas.microsoft.com/office/powerpoint/2010/main" val="2104305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As you can see we have evenly distributed our work well. </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By the end of the project we were overwhelmed but the fact that we finished gave me more motivation to work harder. After finished our project, I felt that building a large application is very hard. There were a lot of exceptions or errors. In design and implementation process, I learned that my plan was not perfectly achieved and 'good output' comes from 'good design'. With good team work and role allocation, we have achieved what once we thought was impossible. </a:t>
            </a:r>
            <a:endParaRPr lang="ko-KR" altLang="ko-KR" sz="1200" kern="1200" smtClean="0">
              <a:solidFill>
                <a:schemeClr val="tx1"/>
              </a:solidFill>
              <a:effectLst/>
              <a:latin typeface="+mn-lt"/>
              <a:ea typeface="+mn-ea"/>
              <a:cs typeface="+mn-cs"/>
            </a:endParaRPr>
          </a:p>
          <a:p>
            <a:endParaRPr lang="ko-KR" altLang="en-US"/>
          </a:p>
        </p:txBody>
      </p:sp>
      <p:sp>
        <p:nvSpPr>
          <p:cNvPr id="4" name="Slide Number Placeholder 3"/>
          <p:cNvSpPr>
            <a:spLocks noGrp="1"/>
          </p:cNvSpPr>
          <p:nvPr>
            <p:ph type="sldNum" sz="quarter" idx="10"/>
          </p:nvPr>
        </p:nvSpPr>
        <p:spPr/>
        <p:txBody>
          <a:bodyPr/>
          <a:lstStyle/>
          <a:p>
            <a:fld id="{5896B8BB-F362-48B6-8836-AB88CF153095}" type="slidenum">
              <a:rPr lang="ko-KR" altLang="en-US" smtClean="0"/>
              <a:t>13</a:t>
            </a:fld>
            <a:endParaRPr lang="ko-KR" altLang="en-US"/>
          </a:p>
        </p:txBody>
      </p:sp>
    </p:spTree>
    <p:extLst>
      <p:ext uri="{BB962C8B-B14F-4D97-AF65-F5344CB8AC3E}">
        <p14:creationId xmlns:p14="http://schemas.microsoft.com/office/powerpoint/2010/main" val="1603128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kern="1200" dirty="0" smtClean="0">
                <a:solidFill>
                  <a:schemeClr val="tx1"/>
                </a:solidFill>
                <a:effectLst/>
                <a:latin typeface="+mn-lt"/>
                <a:ea typeface="+mn-ea"/>
                <a:cs typeface="+mn-cs"/>
              </a:rPr>
              <a:t>On certain days of the week, there would be mountains of trash, however, on the other hand,</a:t>
            </a:r>
            <a:endParaRPr lang="ko-KR" altLang="en-US" dirty="0"/>
          </a:p>
        </p:txBody>
      </p:sp>
      <p:sp>
        <p:nvSpPr>
          <p:cNvPr id="4" name="Slide Number Placeholder 3"/>
          <p:cNvSpPr>
            <a:spLocks noGrp="1"/>
          </p:cNvSpPr>
          <p:nvPr>
            <p:ph type="sldNum" sz="quarter" idx="10"/>
          </p:nvPr>
        </p:nvSpPr>
        <p:spPr/>
        <p:txBody>
          <a:bodyPr/>
          <a:lstStyle/>
          <a:p>
            <a:fld id="{5896B8BB-F362-48B6-8836-AB88CF153095}" type="slidenum">
              <a:rPr lang="ko-KR" altLang="en-US" smtClean="0"/>
              <a:t>2</a:t>
            </a:fld>
            <a:endParaRPr lang="ko-KR" altLang="en-US"/>
          </a:p>
        </p:txBody>
      </p:sp>
    </p:spTree>
    <p:extLst>
      <p:ext uri="{BB962C8B-B14F-4D97-AF65-F5344CB8AC3E}">
        <p14:creationId xmlns:p14="http://schemas.microsoft.com/office/powerpoint/2010/main" val="2728469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kern="1200" dirty="0" smtClean="0">
                <a:solidFill>
                  <a:schemeClr val="tx1"/>
                </a:solidFill>
                <a:effectLst/>
                <a:latin typeface="+mn-lt"/>
                <a:ea typeface="+mn-ea"/>
                <a:cs typeface="+mn-cs"/>
              </a:rPr>
              <a:t>, there were days with only a handful of plastic bags lying around. We saw an issue here. No matter how little trash was there, the garbage truck came every morning.</a:t>
            </a:r>
            <a:endParaRPr lang="ko-KR" altLang="en-US" dirty="0"/>
          </a:p>
        </p:txBody>
      </p:sp>
      <p:sp>
        <p:nvSpPr>
          <p:cNvPr id="4" name="Slide Number Placeholder 3"/>
          <p:cNvSpPr>
            <a:spLocks noGrp="1"/>
          </p:cNvSpPr>
          <p:nvPr>
            <p:ph type="sldNum" sz="quarter" idx="10"/>
          </p:nvPr>
        </p:nvSpPr>
        <p:spPr/>
        <p:txBody>
          <a:bodyPr/>
          <a:lstStyle/>
          <a:p>
            <a:fld id="{5896B8BB-F362-48B6-8836-AB88CF153095}" type="slidenum">
              <a:rPr lang="ko-KR" altLang="en-US" smtClean="0"/>
              <a:t>3</a:t>
            </a:fld>
            <a:endParaRPr lang="ko-KR" altLang="en-US"/>
          </a:p>
        </p:txBody>
      </p:sp>
    </p:spTree>
    <p:extLst>
      <p:ext uri="{BB962C8B-B14F-4D97-AF65-F5344CB8AC3E}">
        <p14:creationId xmlns:p14="http://schemas.microsoft.com/office/powerpoint/2010/main" val="3188895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kern="1200" dirty="0" smtClean="0">
                <a:solidFill>
                  <a:schemeClr val="tx1"/>
                </a:solidFill>
                <a:effectLst/>
                <a:latin typeface="+mn-lt"/>
                <a:ea typeface="+mn-ea"/>
                <a:cs typeface="+mn-cs"/>
              </a:rPr>
              <a:t>The truck would go through every corners, and streets, collecting garbage, no matter how much there is</a:t>
            </a:r>
            <a:endParaRPr lang="ko-KR" altLang="en-US" dirty="0"/>
          </a:p>
        </p:txBody>
      </p:sp>
      <p:sp>
        <p:nvSpPr>
          <p:cNvPr id="4" name="Slide Number Placeholder 3"/>
          <p:cNvSpPr>
            <a:spLocks noGrp="1"/>
          </p:cNvSpPr>
          <p:nvPr>
            <p:ph type="sldNum" sz="quarter" idx="10"/>
          </p:nvPr>
        </p:nvSpPr>
        <p:spPr/>
        <p:txBody>
          <a:bodyPr/>
          <a:lstStyle/>
          <a:p>
            <a:fld id="{5896B8BB-F362-48B6-8836-AB88CF153095}" type="slidenum">
              <a:rPr lang="ko-KR" altLang="en-US" smtClean="0"/>
              <a:t>4</a:t>
            </a:fld>
            <a:endParaRPr lang="ko-KR" altLang="en-US"/>
          </a:p>
        </p:txBody>
      </p:sp>
    </p:spTree>
    <p:extLst>
      <p:ext uri="{BB962C8B-B14F-4D97-AF65-F5344CB8AC3E}">
        <p14:creationId xmlns:p14="http://schemas.microsoft.com/office/powerpoint/2010/main" val="1529822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kern="1200" dirty="0" smtClean="0">
                <a:solidFill>
                  <a:schemeClr val="tx1"/>
                </a:solidFill>
                <a:effectLst/>
                <a:latin typeface="+mn-lt"/>
                <a:ea typeface="+mn-ea"/>
                <a:cs typeface="+mn-cs"/>
              </a:rPr>
              <a:t>SO, we would like to propose a system, where it uses efficiency, to reduce energy used, time and effort. </a:t>
            </a:r>
            <a:endParaRPr lang="ko-KR" altLang="en-US" dirty="0"/>
          </a:p>
        </p:txBody>
      </p:sp>
      <p:sp>
        <p:nvSpPr>
          <p:cNvPr id="4" name="Slide Number Placeholder 3"/>
          <p:cNvSpPr>
            <a:spLocks noGrp="1"/>
          </p:cNvSpPr>
          <p:nvPr>
            <p:ph type="sldNum" sz="quarter" idx="10"/>
          </p:nvPr>
        </p:nvSpPr>
        <p:spPr/>
        <p:txBody>
          <a:bodyPr/>
          <a:lstStyle/>
          <a:p>
            <a:fld id="{5896B8BB-F362-48B6-8836-AB88CF153095}" type="slidenum">
              <a:rPr lang="ko-KR" altLang="en-US" smtClean="0"/>
              <a:t>5</a:t>
            </a:fld>
            <a:endParaRPr lang="ko-KR" altLang="en-US"/>
          </a:p>
        </p:txBody>
      </p:sp>
    </p:spTree>
    <p:extLst>
      <p:ext uri="{BB962C8B-B14F-4D97-AF65-F5344CB8AC3E}">
        <p14:creationId xmlns:p14="http://schemas.microsoft.com/office/powerpoint/2010/main" val="2560317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kern="1200" dirty="0" smtClean="0">
                <a:solidFill>
                  <a:schemeClr val="tx1"/>
                </a:solidFill>
                <a:effectLst/>
                <a:latin typeface="+mn-lt"/>
                <a:ea typeface="+mn-ea"/>
                <a:cs typeface="+mn-cs"/>
              </a:rPr>
              <a:t>If we were to create a path for the garbage truck, according to how much garbage was put out, we could use this to create efficient path, ignoring areas where the accumulated amount of garbage is not up to a standard. </a:t>
            </a:r>
            <a:endParaRPr lang="ko-KR" altLang="en-US" dirty="0"/>
          </a:p>
        </p:txBody>
      </p:sp>
      <p:sp>
        <p:nvSpPr>
          <p:cNvPr id="4" name="Slide Number Placeholder 3"/>
          <p:cNvSpPr>
            <a:spLocks noGrp="1"/>
          </p:cNvSpPr>
          <p:nvPr>
            <p:ph type="sldNum" sz="quarter" idx="10"/>
          </p:nvPr>
        </p:nvSpPr>
        <p:spPr/>
        <p:txBody>
          <a:bodyPr/>
          <a:lstStyle/>
          <a:p>
            <a:fld id="{5896B8BB-F362-48B6-8836-AB88CF153095}" type="slidenum">
              <a:rPr lang="ko-KR" altLang="en-US" smtClean="0"/>
              <a:t>6</a:t>
            </a:fld>
            <a:endParaRPr lang="ko-KR" altLang="en-US"/>
          </a:p>
        </p:txBody>
      </p:sp>
    </p:spTree>
    <p:extLst>
      <p:ext uri="{BB962C8B-B14F-4D97-AF65-F5344CB8AC3E}">
        <p14:creationId xmlns:p14="http://schemas.microsoft.com/office/powerpoint/2010/main" val="890081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kern="1200" dirty="0" smtClean="0">
                <a:solidFill>
                  <a:schemeClr val="tx1"/>
                </a:solidFill>
                <a:effectLst/>
                <a:latin typeface="+mn-lt"/>
                <a:ea typeface="+mn-ea"/>
                <a:cs typeface="+mn-cs"/>
              </a:rPr>
              <a:t>Areas with little garbage would be skipped and monitored until it would have enough trash to be picked up. </a:t>
            </a:r>
            <a:endParaRPr lang="ko-KR" altLang="en-US" dirty="0"/>
          </a:p>
        </p:txBody>
      </p:sp>
      <p:sp>
        <p:nvSpPr>
          <p:cNvPr id="4" name="Slide Number Placeholder 3"/>
          <p:cNvSpPr>
            <a:spLocks noGrp="1"/>
          </p:cNvSpPr>
          <p:nvPr>
            <p:ph type="sldNum" sz="quarter" idx="10"/>
          </p:nvPr>
        </p:nvSpPr>
        <p:spPr/>
        <p:txBody>
          <a:bodyPr/>
          <a:lstStyle/>
          <a:p>
            <a:fld id="{5896B8BB-F362-48B6-8836-AB88CF153095}" type="slidenum">
              <a:rPr lang="ko-KR" altLang="en-US" smtClean="0"/>
              <a:t>7</a:t>
            </a:fld>
            <a:endParaRPr lang="ko-KR" altLang="en-US"/>
          </a:p>
        </p:txBody>
      </p:sp>
    </p:spTree>
    <p:extLst>
      <p:ext uri="{BB962C8B-B14F-4D97-AF65-F5344CB8AC3E}">
        <p14:creationId xmlns:p14="http://schemas.microsoft.com/office/powerpoint/2010/main" val="3947162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you can see, from the result, this can greatly reduce, energy, time and effort. So to introduce our app. Our app is separated in to two parts. One for the users, and one for the managerial team of the garbage collecting institution. Registered users will upload their garbage information in liters. These accumulated data will give a clear presentation of the amount for the managerial team to decide on their efficient pathway. We thought about persuading the institution to give incentives to the users with garbage bags according to how many times the user uploaded a data. This would create a win-win situation for both of the parties</a:t>
            </a:r>
            <a:endParaRPr lang="ko-KR" altLang="ko-KR" sz="1200" kern="1200" dirty="0" smtClean="0">
              <a:solidFill>
                <a:schemeClr val="tx1"/>
              </a:solidFill>
              <a:effectLst/>
              <a:latin typeface="+mn-lt"/>
              <a:ea typeface="+mn-ea"/>
              <a:cs typeface="+mn-cs"/>
            </a:endParaRPr>
          </a:p>
          <a:p>
            <a:endParaRPr lang="ko-KR" altLang="en-US" dirty="0"/>
          </a:p>
        </p:txBody>
      </p:sp>
      <p:sp>
        <p:nvSpPr>
          <p:cNvPr id="4" name="Slide Number Placeholder 3"/>
          <p:cNvSpPr>
            <a:spLocks noGrp="1"/>
          </p:cNvSpPr>
          <p:nvPr>
            <p:ph type="sldNum" sz="quarter" idx="10"/>
          </p:nvPr>
        </p:nvSpPr>
        <p:spPr/>
        <p:txBody>
          <a:bodyPr/>
          <a:lstStyle/>
          <a:p>
            <a:fld id="{5896B8BB-F362-48B6-8836-AB88CF153095}" type="slidenum">
              <a:rPr lang="ko-KR" altLang="en-US" smtClean="0"/>
              <a:t>8</a:t>
            </a:fld>
            <a:endParaRPr lang="ko-KR" altLang="en-US"/>
          </a:p>
        </p:txBody>
      </p:sp>
    </p:spTree>
    <p:extLst>
      <p:ext uri="{BB962C8B-B14F-4D97-AF65-F5344CB8AC3E}">
        <p14:creationId xmlns:p14="http://schemas.microsoft.com/office/powerpoint/2010/main" val="646102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Before we show our demo, we would like to remind you that, Professor Kim has asked us to keep this project SIMPLE. We haven’t implemented everything we thought of, but if we did, this would be on par with a capstone project. </a:t>
            </a:r>
            <a:endParaRPr lang="ko-KR" altLang="ko-KR" sz="1200" kern="1200" dirty="0" smtClean="0">
              <a:solidFill>
                <a:schemeClr val="tx1"/>
              </a:solidFill>
              <a:effectLst/>
              <a:latin typeface="+mn-lt"/>
              <a:ea typeface="+mn-ea"/>
              <a:cs typeface="+mn-cs"/>
            </a:endParaRPr>
          </a:p>
          <a:p>
            <a:endParaRPr lang="ko-KR" altLang="en-US" dirty="0"/>
          </a:p>
        </p:txBody>
      </p:sp>
      <p:sp>
        <p:nvSpPr>
          <p:cNvPr id="4" name="Slide Number Placeholder 3"/>
          <p:cNvSpPr>
            <a:spLocks noGrp="1"/>
          </p:cNvSpPr>
          <p:nvPr>
            <p:ph type="sldNum" sz="quarter" idx="10"/>
          </p:nvPr>
        </p:nvSpPr>
        <p:spPr/>
        <p:txBody>
          <a:bodyPr/>
          <a:lstStyle/>
          <a:p>
            <a:fld id="{5896B8BB-F362-48B6-8836-AB88CF153095}" type="slidenum">
              <a:rPr lang="ko-KR" altLang="en-US" smtClean="0"/>
              <a:t>9</a:t>
            </a:fld>
            <a:endParaRPr lang="ko-KR" altLang="en-US"/>
          </a:p>
        </p:txBody>
      </p:sp>
    </p:spTree>
    <p:extLst>
      <p:ext uri="{BB962C8B-B14F-4D97-AF65-F5344CB8AC3E}">
        <p14:creationId xmlns:p14="http://schemas.microsoft.com/office/powerpoint/2010/main" val="3914634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smtClean="0"/>
              <a:t>Click to edit Master title style</a:t>
            </a:r>
            <a:endParaRPr lang="ko-KR"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smtClean="0"/>
              <a:t>Click to edit Master subtitle style</a:t>
            </a:r>
            <a:endParaRPr lang="ko-KR" altLang="en-US"/>
          </a:p>
        </p:txBody>
      </p:sp>
      <p:sp>
        <p:nvSpPr>
          <p:cNvPr id="4" name="Date Placeholder 3"/>
          <p:cNvSpPr>
            <a:spLocks noGrp="1"/>
          </p:cNvSpPr>
          <p:nvPr>
            <p:ph type="dt" sz="half" idx="10"/>
          </p:nvPr>
        </p:nvSpPr>
        <p:spPr/>
        <p:txBody>
          <a:bodyPr/>
          <a:lstStyle/>
          <a:p>
            <a:fld id="{CFA06568-3F83-4EE2-B0CF-FCECD8248058}" type="datetimeFigureOut">
              <a:rPr lang="ko-KR" altLang="en-US" smtClean="0"/>
              <a:t>2016-12-04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75377D13-E0EC-4E88-AEB6-F0483E71ADF8}" type="slidenum">
              <a:rPr lang="ko-KR" altLang="en-US" smtClean="0"/>
              <a:t>‹#›</a:t>
            </a:fld>
            <a:endParaRPr lang="ko-KR" altLang="en-US"/>
          </a:p>
        </p:txBody>
      </p:sp>
    </p:spTree>
    <p:extLst>
      <p:ext uri="{BB962C8B-B14F-4D97-AF65-F5344CB8AC3E}">
        <p14:creationId xmlns:p14="http://schemas.microsoft.com/office/powerpoint/2010/main" val="1986007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smtClean="0"/>
              <a:t>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Date Placeholder 3"/>
          <p:cNvSpPr>
            <a:spLocks noGrp="1"/>
          </p:cNvSpPr>
          <p:nvPr>
            <p:ph type="dt" sz="half" idx="10"/>
          </p:nvPr>
        </p:nvSpPr>
        <p:spPr/>
        <p:txBody>
          <a:bodyPr/>
          <a:lstStyle/>
          <a:p>
            <a:fld id="{CFA06568-3F83-4EE2-B0CF-FCECD8248058}" type="datetimeFigureOut">
              <a:rPr lang="ko-KR" altLang="en-US" smtClean="0"/>
              <a:t>2016-12-04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75377D13-E0EC-4E88-AEB6-F0483E71ADF8}" type="slidenum">
              <a:rPr lang="ko-KR" altLang="en-US" smtClean="0"/>
              <a:t>‹#›</a:t>
            </a:fld>
            <a:endParaRPr lang="ko-KR" altLang="en-US"/>
          </a:p>
        </p:txBody>
      </p:sp>
    </p:spTree>
    <p:extLst>
      <p:ext uri="{BB962C8B-B14F-4D97-AF65-F5344CB8AC3E}">
        <p14:creationId xmlns:p14="http://schemas.microsoft.com/office/powerpoint/2010/main" val="4202946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ko-KR" smtClean="0"/>
              <a:t>Click to edit Master title style</a:t>
            </a:r>
            <a:endParaRPr lang="ko-KR"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ko-KR" smtClean="0"/>
              <a:t>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Date Placeholder 3"/>
          <p:cNvSpPr>
            <a:spLocks noGrp="1"/>
          </p:cNvSpPr>
          <p:nvPr>
            <p:ph type="dt" sz="half" idx="10"/>
          </p:nvPr>
        </p:nvSpPr>
        <p:spPr/>
        <p:txBody>
          <a:bodyPr/>
          <a:lstStyle/>
          <a:p>
            <a:fld id="{CFA06568-3F83-4EE2-B0CF-FCECD8248058}" type="datetimeFigureOut">
              <a:rPr lang="ko-KR" altLang="en-US" smtClean="0"/>
              <a:t>2016-12-04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75377D13-E0EC-4E88-AEB6-F0483E71ADF8}" type="slidenum">
              <a:rPr lang="ko-KR" altLang="en-US" smtClean="0"/>
              <a:t>‹#›</a:t>
            </a:fld>
            <a:endParaRPr lang="ko-KR" altLang="en-US"/>
          </a:p>
        </p:txBody>
      </p:sp>
    </p:spTree>
    <p:extLst>
      <p:ext uri="{BB962C8B-B14F-4D97-AF65-F5344CB8AC3E}">
        <p14:creationId xmlns:p14="http://schemas.microsoft.com/office/powerpoint/2010/main" val="1153250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ko-KR" altLang="en-US"/>
          </a:p>
        </p:txBody>
      </p:sp>
      <p:sp>
        <p:nvSpPr>
          <p:cNvPr id="3" name="Content Placeholder 2"/>
          <p:cNvSpPr>
            <a:spLocks noGrp="1"/>
          </p:cNvSpPr>
          <p:nvPr>
            <p:ph idx="1"/>
          </p:nvPr>
        </p:nvSpPr>
        <p:spPr/>
        <p:txBody>
          <a:bodyPr/>
          <a:lstStyle/>
          <a:p>
            <a:pPr lvl="0"/>
            <a:r>
              <a:rPr lang="en-US" altLang="ko-KR" smtClean="0"/>
              <a:t>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Date Placeholder 3"/>
          <p:cNvSpPr>
            <a:spLocks noGrp="1"/>
          </p:cNvSpPr>
          <p:nvPr>
            <p:ph type="dt" sz="half" idx="10"/>
          </p:nvPr>
        </p:nvSpPr>
        <p:spPr/>
        <p:txBody>
          <a:bodyPr/>
          <a:lstStyle/>
          <a:p>
            <a:fld id="{CFA06568-3F83-4EE2-B0CF-FCECD8248058}" type="datetimeFigureOut">
              <a:rPr lang="ko-KR" altLang="en-US" smtClean="0"/>
              <a:t>2016-12-04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75377D13-E0EC-4E88-AEB6-F0483E71ADF8}" type="slidenum">
              <a:rPr lang="ko-KR" altLang="en-US" smtClean="0"/>
              <a:t>‹#›</a:t>
            </a:fld>
            <a:endParaRPr lang="ko-KR" altLang="en-US"/>
          </a:p>
        </p:txBody>
      </p:sp>
    </p:spTree>
    <p:extLst>
      <p:ext uri="{BB962C8B-B14F-4D97-AF65-F5344CB8AC3E}">
        <p14:creationId xmlns:p14="http://schemas.microsoft.com/office/powerpoint/2010/main" val="3961659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ko-KR" smtClean="0"/>
              <a:t>Click to edit Master title style</a:t>
            </a:r>
            <a:endParaRPr lang="ko-KR"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smtClean="0"/>
              <a:t>Edit Master text styles</a:t>
            </a:r>
          </a:p>
        </p:txBody>
      </p:sp>
      <p:sp>
        <p:nvSpPr>
          <p:cNvPr id="4" name="Date Placeholder 3"/>
          <p:cNvSpPr>
            <a:spLocks noGrp="1"/>
          </p:cNvSpPr>
          <p:nvPr>
            <p:ph type="dt" sz="half" idx="10"/>
          </p:nvPr>
        </p:nvSpPr>
        <p:spPr/>
        <p:txBody>
          <a:bodyPr/>
          <a:lstStyle/>
          <a:p>
            <a:fld id="{CFA06568-3F83-4EE2-B0CF-FCECD8248058}" type="datetimeFigureOut">
              <a:rPr lang="ko-KR" altLang="en-US" smtClean="0"/>
              <a:t>2016-12-04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75377D13-E0EC-4E88-AEB6-F0483E71ADF8}" type="slidenum">
              <a:rPr lang="ko-KR" altLang="en-US" smtClean="0"/>
              <a:t>‹#›</a:t>
            </a:fld>
            <a:endParaRPr lang="ko-KR" altLang="en-US"/>
          </a:p>
        </p:txBody>
      </p:sp>
    </p:spTree>
    <p:extLst>
      <p:ext uri="{BB962C8B-B14F-4D97-AF65-F5344CB8AC3E}">
        <p14:creationId xmlns:p14="http://schemas.microsoft.com/office/powerpoint/2010/main" val="780276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ko-KR"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ko-KR" smtClean="0"/>
              <a:t>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ko-KR" smtClean="0"/>
              <a:t>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5" name="Date Placeholder 4"/>
          <p:cNvSpPr>
            <a:spLocks noGrp="1"/>
          </p:cNvSpPr>
          <p:nvPr>
            <p:ph type="dt" sz="half" idx="10"/>
          </p:nvPr>
        </p:nvSpPr>
        <p:spPr/>
        <p:txBody>
          <a:bodyPr/>
          <a:lstStyle/>
          <a:p>
            <a:fld id="{CFA06568-3F83-4EE2-B0CF-FCECD8248058}" type="datetimeFigureOut">
              <a:rPr lang="ko-KR" altLang="en-US" smtClean="0"/>
              <a:t>2016-12-04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75377D13-E0EC-4E88-AEB6-F0483E71ADF8}" type="slidenum">
              <a:rPr lang="ko-KR" altLang="en-US" smtClean="0"/>
              <a:t>‹#›</a:t>
            </a:fld>
            <a:endParaRPr lang="ko-KR" altLang="en-US"/>
          </a:p>
        </p:txBody>
      </p:sp>
    </p:spTree>
    <p:extLst>
      <p:ext uri="{BB962C8B-B14F-4D97-AF65-F5344CB8AC3E}">
        <p14:creationId xmlns:p14="http://schemas.microsoft.com/office/powerpoint/2010/main" val="2153152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ko-KR" smtClean="0"/>
              <a:t>Click to edit Master title style</a:t>
            </a:r>
            <a:endParaRPr lang="ko-KR"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ko-KR" smtClean="0"/>
              <a:t>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ko-KR" smtClean="0"/>
              <a:t>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7" name="Date Placeholder 6"/>
          <p:cNvSpPr>
            <a:spLocks noGrp="1"/>
          </p:cNvSpPr>
          <p:nvPr>
            <p:ph type="dt" sz="half" idx="10"/>
          </p:nvPr>
        </p:nvSpPr>
        <p:spPr/>
        <p:txBody>
          <a:bodyPr/>
          <a:lstStyle/>
          <a:p>
            <a:fld id="{CFA06568-3F83-4EE2-B0CF-FCECD8248058}" type="datetimeFigureOut">
              <a:rPr lang="ko-KR" altLang="en-US" smtClean="0"/>
              <a:t>2016-12-04</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75377D13-E0EC-4E88-AEB6-F0483E71ADF8}" type="slidenum">
              <a:rPr lang="ko-KR" altLang="en-US" smtClean="0"/>
              <a:t>‹#›</a:t>
            </a:fld>
            <a:endParaRPr lang="ko-KR" altLang="en-US"/>
          </a:p>
        </p:txBody>
      </p:sp>
    </p:spTree>
    <p:extLst>
      <p:ext uri="{BB962C8B-B14F-4D97-AF65-F5344CB8AC3E}">
        <p14:creationId xmlns:p14="http://schemas.microsoft.com/office/powerpoint/2010/main" val="803520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ko-KR" altLang="en-US"/>
          </a:p>
        </p:txBody>
      </p:sp>
      <p:sp>
        <p:nvSpPr>
          <p:cNvPr id="3" name="Date Placeholder 2"/>
          <p:cNvSpPr>
            <a:spLocks noGrp="1"/>
          </p:cNvSpPr>
          <p:nvPr>
            <p:ph type="dt" sz="half" idx="10"/>
          </p:nvPr>
        </p:nvSpPr>
        <p:spPr/>
        <p:txBody>
          <a:bodyPr/>
          <a:lstStyle/>
          <a:p>
            <a:fld id="{CFA06568-3F83-4EE2-B0CF-FCECD8248058}" type="datetimeFigureOut">
              <a:rPr lang="ko-KR" altLang="en-US" smtClean="0"/>
              <a:t>2016-12-04</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75377D13-E0EC-4E88-AEB6-F0483E71ADF8}" type="slidenum">
              <a:rPr lang="ko-KR" altLang="en-US" smtClean="0"/>
              <a:t>‹#›</a:t>
            </a:fld>
            <a:endParaRPr lang="ko-KR" altLang="en-US"/>
          </a:p>
        </p:txBody>
      </p:sp>
    </p:spTree>
    <p:extLst>
      <p:ext uri="{BB962C8B-B14F-4D97-AF65-F5344CB8AC3E}">
        <p14:creationId xmlns:p14="http://schemas.microsoft.com/office/powerpoint/2010/main" val="3163428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A06568-3F83-4EE2-B0CF-FCECD8248058}" type="datetimeFigureOut">
              <a:rPr lang="ko-KR" altLang="en-US" smtClean="0"/>
              <a:t>2016-12-04</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75377D13-E0EC-4E88-AEB6-F0483E71ADF8}" type="slidenum">
              <a:rPr lang="ko-KR" altLang="en-US" smtClean="0"/>
              <a:t>‹#›</a:t>
            </a:fld>
            <a:endParaRPr lang="ko-KR" altLang="en-US"/>
          </a:p>
        </p:txBody>
      </p:sp>
    </p:spTree>
    <p:extLst>
      <p:ext uri="{BB962C8B-B14F-4D97-AF65-F5344CB8AC3E}">
        <p14:creationId xmlns:p14="http://schemas.microsoft.com/office/powerpoint/2010/main" val="917385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smtClean="0"/>
              <a:t>Click to edit Master title style</a:t>
            </a:r>
            <a:endParaRPr lang="ko-KR"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smtClean="0"/>
              <a:t>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smtClean="0"/>
              <a:t>Edit Master text styles</a:t>
            </a:r>
          </a:p>
        </p:txBody>
      </p:sp>
      <p:sp>
        <p:nvSpPr>
          <p:cNvPr id="5" name="Date Placeholder 4"/>
          <p:cNvSpPr>
            <a:spLocks noGrp="1"/>
          </p:cNvSpPr>
          <p:nvPr>
            <p:ph type="dt" sz="half" idx="10"/>
          </p:nvPr>
        </p:nvSpPr>
        <p:spPr/>
        <p:txBody>
          <a:bodyPr/>
          <a:lstStyle/>
          <a:p>
            <a:fld id="{CFA06568-3F83-4EE2-B0CF-FCECD8248058}" type="datetimeFigureOut">
              <a:rPr lang="ko-KR" altLang="en-US" smtClean="0"/>
              <a:t>2016-12-04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75377D13-E0EC-4E88-AEB6-F0483E71ADF8}" type="slidenum">
              <a:rPr lang="ko-KR" altLang="en-US" smtClean="0"/>
              <a:t>‹#›</a:t>
            </a:fld>
            <a:endParaRPr lang="ko-KR" altLang="en-US"/>
          </a:p>
        </p:txBody>
      </p:sp>
    </p:spTree>
    <p:extLst>
      <p:ext uri="{BB962C8B-B14F-4D97-AF65-F5344CB8AC3E}">
        <p14:creationId xmlns:p14="http://schemas.microsoft.com/office/powerpoint/2010/main" val="1674334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smtClean="0"/>
              <a:t>Click to edit Master title style</a:t>
            </a:r>
            <a:endParaRPr lang="ko-KR"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smtClean="0"/>
              <a:t>Edit Master text styles</a:t>
            </a:r>
          </a:p>
        </p:txBody>
      </p:sp>
      <p:sp>
        <p:nvSpPr>
          <p:cNvPr id="5" name="Date Placeholder 4"/>
          <p:cNvSpPr>
            <a:spLocks noGrp="1"/>
          </p:cNvSpPr>
          <p:nvPr>
            <p:ph type="dt" sz="half" idx="10"/>
          </p:nvPr>
        </p:nvSpPr>
        <p:spPr/>
        <p:txBody>
          <a:bodyPr/>
          <a:lstStyle/>
          <a:p>
            <a:fld id="{CFA06568-3F83-4EE2-B0CF-FCECD8248058}" type="datetimeFigureOut">
              <a:rPr lang="ko-KR" altLang="en-US" smtClean="0"/>
              <a:t>2016-12-04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75377D13-E0EC-4E88-AEB6-F0483E71ADF8}" type="slidenum">
              <a:rPr lang="ko-KR" altLang="en-US" smtClean="0"/>
              <a:t>‹#›</a:t>
            </a:fld>
            <a:endParaRPr lang="ko-KR" altLang="en-US"/>
          </a:p>
        </p:txBody>
      </p:sp>
    </p:spTree>
    <p:extLst>
      <p:ext uri="{BB962C8B-B14F-4D97-AF65-F5344CB8AC3E}">
        <p14:creationId xmlns:p14="http://schemas.microsoft.com/office/powerpoint/2010/main" val="35080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smtClean="0"/>
              <a:t>Click to edit Master title style</a:t>
            </a:r>
            <a:endParaRPr lang="ko-KR"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smtClean="0"/>
              <a:t>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A06568-3F83-4EE2-B0CF-FCECD8248058}" type="datetimeFigureOut">
              <a:rPr lang="ko-KR" altLang="en-US" smtClean="0"/>
              <a:t>2016-12-04</a:t>
            </a:fld>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377D13-E0EC-4E88-AEB6-F0483E71ADF8}" type="slidenum">
              <a:rPr lang="ko-KR" altLang="en-US" smtClean="0"/>
              <a:t>‹#›</a:t>
            </a:fld>
            <a:endParaRPr lang="ko-KR" altLang="en-US"/>
          </a:p>
        </p:txBody>
      </p:sp>
    </p:spTree>
    <p:extLst>
      <p:ext uri="{BB962C8B-B14F-4D97-AF65-F5344CB8AC3E}">
        <p14:creationId xmlns:p14="http://schemas.microsoft.com/office/powerpoint/2010/main" val="3323685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3306"/>
            <a:ext cx="5948218" cy="3177522"/>
          </a:xfrm>
          <a:prstGeom prst="rect">
            <a:avLst/>
          </a:prstGeom>
        </p:spPr>
      </p:pic>
      <p:sp>
        <p:nvSpPr>
          <p:cNvPr id="2" name="Title 1"/>
          <p:cNvSpPr>
            <a:spLocks noGrp="1"/>
          </p:cNvSpPr>
          <p:nvPr>
            <p:ph type="ctrTitle"/>
          </p:nvPr>
        </p:nvSpPr>
        <p:spPr>
          <a:xfrm>
            <a:off x="1524000" y="715963"/>
            <a:ext cx="9144000" cy="2387600"/>
          </a:xfrm>
        </p:spPr>
        <p:txBody>
          <a:bodyPr>
            <a:normAutofit fontScale="90000"/>
          </a:bodyPr>
          <a:lstStyle/>
          <a:p>
            <a:r>
              <a:rPr lang="en-US" altLang="ko-KR" b="1" dirty="0"/>
              <a:t>Garbage Monitoring </a:t>
            </a:r>
            <a:r>
              <a:rPr lang="en-US" altLang="ko-KR" b="1" dirty="0" smtClean="0"/>
              <a:t>Path System </a:t>
            </a:r>
            <a:r>
              <a:rPr lang="ko-KR" altLang="ko-KR" dirty="0"/>
              <a:t/>
            </a:r>
            <a:br>
              <a:rPr lang="ko-KR" altLang="ko-KR" dirty="0"/>
            </a:br>
            <a:endParaRPr lang="ko-KR" altLang="en-US" dirty="0"/>
          </a:p>
        </p:txBody>
      </p:sp>
      <p:sp>
        <p:nvSpPr>
          <p:cNvPr id="3" name="Subtitle 2"/>
          <p:cNvSpPr>
            <a:spLocks noGrp="1"/>
          </p:cNvSpPr>
          <p:nvPr>
            <p:ph type="subTitle" idx="1"/>
          </p:nvPr>
        </p:nvSpPr>
        <p:spPr/>
        <p:txBody>
          <a:bodyPr/>
          <a:lstStyle/>
          <a:p>
            <a:r>
              <a:rPr lang="en-US" altLang="ko-KR" b="1" dirty="0" smtClean="0"/>
              <a:t>21400772 </a:t>
            </a:r>
            <a:r>
              <a:rPr lang="ko-KR" altLang="ko-KR" b="1" dirty="0"/>
              <a:t>최인회</a:t>
            </a:r>
            <a:r>
              <a:rPr lang="en-US" altLang="ko-KR" b="1" dirty="0"/>
              <a:t>, 21100242 </a:t>
            </a:r>
            <a:r>
              <a:rPr lang="ko-KR" altLang="ko-KR" b="1" dirty="0"/>
              <a:t>박경배</a:t>
            </a:r>
            <a:r>
              <a:rPr lang="en-US" altLang="ko-KR" b="1" dirty="0"/>
              <a:t>, 20900527 </a:t>
            </a:r>
            <a:r>
              <a:rPr lang="ko-KR" altLang="ko-KR" b="1" dirty="0"/>
              <a:t>이원희</a:t>
            </a:r>
            <a:endParaRPr lang="ko-KR" altLang="ko-KR" dirty="0"/>
          </a:p>
          <a:p>
            <a:endParaRPr lang="ko-KR" alt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9439" y="1416117"/>
            <a:ext cx="2121412" cy="1956820"/>
          </a:xfrm>
          <a:prstGeom prst="rect">
            <a:avLst/>
          </a:prstGeom>
        </p:spPr>
      </p:pic>
    </p:spTree>
    <p:extLst>
      <p:ext uri="{BB962C8B-B14F-4D97-AF65-F5344CB8AC3E}">
        <p14:creationId xmlns:p14="http://schemas.microsoft.com/office/powerpoint/2010/main" val="724355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80619" y="129828"/>
            <a:ext cx="7886094" cy="6594053"/>
          </a:xfrm>
          <a:prstGeom prst="rect">
            <a:avLst/>
          </a:prstGeom>
          <a:noFill/>
          <a:ln>
            <a:noFill/>
          </a:ln>
        </p:spPr>
      </p:pic>
    </p:spTree>
    <p:extLst>
      <p:ext uri="{BB962C8B-B14F-4D97-AF65-F5344CB8AC3E}">
        <p14:creationId xmlns:p14="http://schemas.microsoft.com/office/powerpoint/2010/main" val="11918491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Implementation</a:t>
            </a:r>
            <a:endParaRPr lang="ko-KR" altLang="en-US" dirty="0"/>
          </a:p>
        </p:txBody>
      </p:sp>
      <p:sp>
        <p:nvSpPr>
          <p:cNvPr id="3" name="Content Placeholder 2"/>
          <p:cNvSpPr>
            <a:spLocks noGrp="1"/>
          </p:cNvSpPr>
          <p:nvPr>
            <p:ph idx="1"/>
          </p:nvPr>
        </p:nvSpPr>
        <p:spPr>
          <a:xfrm>
            <a:off x="7905404" y="1825625"/>
            <a:ext cx="3448396" cy="4351338"/>
          </a:xfrm>
        </p:spPr>
        <p:txBody>
          <a:bodyPr>
            <a:normAutofit fontScale="47500" lnSpcReduction="20000"/>
          </a:bodyPr>
          <a:lstStyle/>
          <a:p>
            <a:r>
              <a:rPr lang="en-US" altLang="ko-KR" b="1" dirty="0" err="1"/>
              <a:t>MainActivity</a:t>
            </a:r>
            <a:r>
              <a:rPr lang="en-US" altLang="ko-KR" b="1" dirty="0"/>
              <a:t> </a:t>
            </a:r>
            <a:r>
              <a:rPr lang="en-US" altLang="ko-KR" b="1" dirty="0" smtClean="0"/>
              <a:t>:</a:t>
            </a:r>
          </a:p>
          <a:p>
            <a:r>
              <a:rPr lang="en-US" altLang="ko-KR" b="1" dirty="0" smtClean="0"/>
              <a:t> </a:t>
            </a:r>
            <a:r>
              <a:rPr lang="en-US" altLang="ko-KR" dirty="0" smtClean="0"/>
              <a:t>log-in </a:t>
            </a:r>
            <a:r>
              <a:rPr lang="en-US" altLang="ko-KR" dirty="0"/>
              <a:t>function. </a:t>
            </a:r>
            <a:r>
              <a:rPr lang="en-US" altLang="ko-KR" b="1" dirty="0"/>
              <a:t>	</a:t>
            </a:r>
            <a:endParaRPr lang="en-US" altLang="ko-KR" b="1" dirty="0" smtClean="0"/>
          </a:p>
          <a:p>
            <a:r>
              <a:rPr lang="en-US" altLang="ko-KR" b="1" dirty="0" err="1" smtClean="0"/>
              <a:t>UserActivity</a:t>
            </a:r>
            <a:r>
              <a:rPr lang="en-US" altLang="ko-KR" b="1" dirty="0" smtClean="0"/>
              <a:t> </a:t>
            </a:r>
            <a:r>
              <a:rPr lang="en-US" altLang="ko-KR" b="1" dirty="0"/>
              <a:t>: </a:t>
            </a:r>
            <a:endParaRPr lang="en-US" altLang="ko-KR" b="1" dirty="0" smtClean="0"/>
          </a:p>
          <a:p>
            <a:r>
              <a:rPr lang="en-US" altLang="ko-KR" dirty="0" smtClean="0"/>
              <a:t>sending </a:t>
            </a:r>
            <a:r>
              <a:rPr lang="en-US" altLang="ko-KR" dirty="0"/>
              <a:t>message to Firebase Cloud server to notify cleaner-mode users. </a:t>
            </a:r>
            <a:endParaRPr lang="en-US" altLang="ko-KR" dirty="0" smtClean="0"/>
          </a:p>
          <a:p>
            <a:r>
              <a:rPr lang="en-US" altLang="ko-KR" dirty="0" smtClean="0"/>
              <a:t>contents </a:t>
            </a:r>
            <a:r>
              <a:rPr lang="en-US" altLang="ko-KR" dirty="0"/>
              <a:t>of a message will be saved in SQLite Database and Google </a:t>
            </a:r>
            <a:r>
              <a:rPr lang="en-US" altLang="ko-KR" dirty="0" smtClean="0"/>
              <a:t>Calendar.</a:t>
            </a:r>
            <a:endParaRPr lang="ko-KR" altLang="ko-KR" dirty="0"/>
          </a:p>
          <a:p>
            <a:r>
              <a:rPr lang="en-US" altLang="ko-KR" b="1" dirty="0" err="1" smtClean="0"/>
              <a:t>CleanerAcitivity</a:t>
            </a:r>
            <a:r>
              <a:rPr lang="en-US" altLang="ko-KR" b="1" dirty="0" smtClean="0"/>
              <a:t> </a:t>
            </a:r>
            <a:r>
              <a:rPr lang="en-US" altLang="ko-KR" b="1" dirty="0"/>
              <a:t>: </a:t>
            </a:r>
            <a:endParaRPr lang="en-US" altLang="ko-KR" b="1" dirty="0" smtClean="0"/>
          </a:p>
          <a:p>
            <a:r>
              <a:rPr lang="en-US" altLang="ko-KR" dirty="0" smtClean="0"/>
              <a:t>Receiving </a:t>
            </a:r>
            <a:r>
              <a:rPr lang="en-US" altLang="ko-KR" dirty="0"/>
              <a:t>message from Firebase Cloud server. </a:t>
            </a:r>
            <a:endParaRPr lang="en-US" altLang="ko-KR" dirty="0" smtClean="0"/>
          </a:p>
          <a:p>
            <a:r>
              <a:rPr lang="en-US" altLang="ko-KR" b="1" dirty="0" smtClean="0"/>
              <a:t>FCM </a:t>
            </a:r>
            <a:r>
              <a:rPr lang="en-US" altLang="ko-KR" b="1" dirty="0"/>
              <a:t>: </a:t>
            </a:r>
            <a:r>
              <a:rPr lang="en-US" altLang="ko-KR" dirty="0"/>
              <a:t>FCM(</a:t>
            </a:r>
            <a:r>
              <a:rPr lang="en-US" altLang="ko-KR" dirty="0" err="1"/>
              <a:t>FirebaseCloudMessaging</a:t>
            </a:r>
            <a:r>
              <a:rPr lang="en-US" altLang="ko-KR" dirty="0"/>
              <a:t>) is a connector between User and Cleaner. </a:t>
            </a:r>
            <a:endParaRPr lang="en-US" altLang="ko-KR" dirty="0" smtClean="0"/>
          </a:p>
          <a:p>
            <a:r>
              <a:rPr lang="en-US" altLang="ko-KR" b="1" dirty="0" smtClean="0"/>
              <a:t>GPS </a:t>
            </a:r>
            <a:r>
              <a:rPr lang="en-US" altLang="ko-KR" b="1" dirty="0" err="1"/>
              <a:t>BroadCastReiver</a:t>
            </a:r>
            <a:r>
              <a:rPr lang="en-US" altLang="ko-KR" b="1" dirty="0"/>
              <a:t> :</a:t>
            </a:r>
            <a:r>
              <a:rPr lang="en-US" altLang="ko-KR" dirty="0"/>
              <a:t> </a:t>
            </a:r>
            <a:endParaRPr lang="en-US" altLang="ko-KR" dirty="0" smtClean="0"/>
          </a:p>
          <a:p>
            <a:r>
              <a:rPr lang="en-US" altLang="ko-KR" dirty="0" smtClean="0"/>
              <a:t>GPS </a:t>
            </a:r>
            <a:r>
              <a:rPr lang="en-US" altLang="ko-KR" dirty="0"/>
              <a:t>will be needed. If user didn’t turn on GPS, It would alarmed users to turn on GPS through Toast </a:t>
            </a:r>
            <a:r>
              <a:rPr lang="en-US" altLang="ko-KR" dirty="0" smtClean="0"/>
              <a:t>message</a:t>
            </a:r>
            <a:r>
              <a:rPr lang="en-US" altLang="ko-KR" dirty="0"/>
              <a:t>.</a:t>
            </a:r>
            <a:endParaRPr lang="ko-KR" altLang="ko-KR" dirty="0"/>
          </a:p>
          <a:p>
            <a:endParaRPr lang="ko-KR" altLang="en-US"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69890" y="1690688"/>
            <a:ext cx="7519191" cy="4171777"/>
          </a:xfrm>
          <a:prstGeom prst="rect">
            <a:avLst/>
          </a:prstGeom>
          <a:noFill/>
          <a:ln>
            <a:noFill/>
          </a:ln>
        </p:spPr>
      </p:pic>
    </p:spTree>
    <p:extLst>
      <p:ext uri="{BB962C8B-B14F-4D97-AF65-F5344CB8AC3E}">
        <p14:creationId xmlns:p14="http://schemas.microsoft.com/office/powerpoint/2010/main" val="732485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4156363"/>
            <a:ext cx="10515600" cy="2020599"/>
          </a:xfrm>
        </p:spPr>
        <p:txBody>
          <a:bodyPr/>
          <a:lstStyle/>
          <a:p>
            <a:r>
              <a:rPr lang="en-US" altLang="ko-KR" dirty="0" smtClean="0"/>
              <a:t>Small explanations…</a:t>
            </a:r>
            <a:endParaRPr lang="ko-KR" altLang="en-US"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838200" y="954160"/>
            <a:ext cx="9920040" cy="2939963"/>
          </a:xfrm>
          <a:prstGeom prst="rect">
            <a:avLst/>
          </a:prstGeom>
          <a:noFill/>
          <a:ln>
            <a:noFill/>
          </a:ln>
        </p:spPr>
      </p:pic>
    </p:spTree>
    <p:extLst>
      <p:ext uri="{BB962C8B-B14F-4D97-AF65-F5344CB8AC3E}">
        <p14:creationId xmlns:p14="http://schemas.microsoft.com/office/powerpoint/2010/main" val="1548519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Contributions</a:t>
            </a:r>
            <a:endParaRPr lang="ko-KR" altLang="en-US" dirty="0"/>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199" y="1888657"/>
            <a:ext cx="10539779" cy="3423176"/>
          </a:xfrm>
          <a:prstGeom prst="rect">
            <a:avLst/>
          </a:prstGeom>
          <a:noFill/>
          <a:ln>
            <a:noFill/>
          </a:ln>
        </p:spPr>
      </p:pic>
    </p:spTree>
    <p:extLst>
      <p:ext uri="{BB962C8B-B14F-4D97-AF65-F5344CB8AC3E}">
        <p14:creationId xmlns:p14="http://schemas.microsoft.com/office/powerpoint/2010/main" val="2674145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013392"/>
            <a:ext cx="4749800" cy="2718741"/>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078" y="1273847"/>
            <a:ext cx="2455286" cy="4364953"/>
          </a:xfrm>
          <a:prstGeom prst="rect">
            <a:avLst/>
          </a:prstGeom>
        </p:spPr>
      </p:pic>
    </p:spTree>
    <p:extLst>
      <p:ext uri="{BB962C8B-B14F-4D97-AF65-F5344CB8AC3E}">
        <p14:creationId xmlns:p14="http://schemas.microsoft.com/office/powerpoint/2010/main" val="4050725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161632" y="2013392"/>
            <a:ext cx="5069786" cy="3371408"/>
          </a:xfrm>
        </p:spPr>
      </p:pic>
      <p:pic>
        <p:nvPicPr>
          <p:cNvPr id="4"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013392"/>
            <a:ext cx="4749800" cy="2718741"/>
          </a:xfrm>
          <a:prstGeom prst="rect">
            <a:avLst/>
          </a:prstGeom>
        </p:spPr>
      </p:pic>
    </p:spTree>
    <p:extLst>
      <p:ext uri="{BB962C8B-B14F-4D97-AF65-F5344CB8AC3E}">
        <p14:creationId xmlns:p14="http://schemas.microsoft.com/office/powerpoint/2010/main" val="2259536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031836" cy="6137275"/>
          </a:xfrm>
        </p:spPr>
        <p:txBody>
          <a:bodyPr>
            <a:normAutofit/>
          </a:bodyPr>
          <a:lstStyle/>
          <a:p>
            <a:r>
              <a:rPr lang="en-US" altLang="ko-KR" sz="1800" dirty="0" smtClean="0"/>
              <a:t>Day 1 + 2 </a:t>
            </a:r>
            <a:br>
              <a:rPr lang="en-US" altLang="ko-KR" sz="1800" dirty="0" smtClean="0"/>
            </a:br>
            <a:r>
              <a:rPr lang="en-US" altLang="ko-KR" sz="1800" dirty="0" smtClean="0"/>
              <a:t/>
            </a:r>
            <a:br>
              <a:rPr lang="en-US" altLang="ko-KR" sz="1800" dirty="0" smtClean="0"/>
            </a:br>
            <a:r>
              <a:rPr lang="en-US" altLang="ko-KR" sz="1800" dirty="0" smtClean="0"/>
              <a:t>Total km = 2.8 km *2  = 5.6 km </a:t>
            </a:r>
            <a:br>
              <a:rPr lang="en-US" altLang="ko-KR" sz="1800" dirty="0" smtClean="0"/>
            </a:br>
            <a:r>
              <a:rPr lang="en-US" altLang="ko-KR" sz="1800" dirty="0"/>
              <a:t/>
            </a:r>
            <a:br>
              <a:rPr lang="en-US" altLang="ko-KR" sz="1800" dirty="0"/>
            </a:br>
            <a:r>
              <a:rPr lang="en-US" altLang="ko-KR" sz="1800" dirty="0" smtClean="0"/>
              <a:t>Estimated clean time = 40*2  = 80 minutes</a:t>
            </a:r>
            <a:br>
              <a:rPr lang="en-US" altLang="ko-KR" sz="1800" dirty="0" smtClean="0"/>
            </a:br>
            <a:r>
              <a:rPr lang="en-US" altLang="ko-KR" sz="1800" dirty="0"/>
              <a:t/>
            </a:r>
            <a:br>
              <a:rPr lang="en-US" altLang="ko-KR" sz="1800" dirty="0"/>
            </a:br>
            <a:r>
              <a:rPr lang="en-US" altLang="ko-KR" sz="1800" dirty="0" smtClean="0"/>
              <a:t>Fuel cost = 4.35 </a:t>
            </a:r>
            <a:r>
              <a:rPr lang="en-US" altLang="ko-KR" sz="1800" dirty="0" err="1" smtClean="0"/>
              <a:t>lt</a:t>
            </a:r>
            <a:r>
              <a:rPr lang="en-US" altLang="ko-KR" sz="1800" dirty="0" smtClean="0"/>
              <a:t> *2 = </a:t>
            </a:r>
            <a:br>
              <a:rPr lang="en-US" altLang="ko-KR" sz="1800" dirty="0" smtClean="0"/>
            </a:br>
            <a:r>
              <a:rPr lang="en-US" altLang="ko-KR" sz="1800" dirty="0" smtClean="0"/>
              <a:t>8.7 liters</a:t>
            </a:r>
            <a:br>
              <a:rPr lang="en-US" altLang="ko-KR" sz="1800" dirty="0" smtClean="0"/>
            </a:br>
            <a:endParaRPr lang="ko-KR" altLang="en-US" sz="18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45434" y="365125"/>
            <a:ext cx="7559491" cy="5971020"/>
          </a:xfrm>
        </p:spPr>
      </p:pic>
    </p:spTree>
    <p:extLst>
      <p:ext uri="{BB962C8B-B14F-4D97-AF65-F5344CB8AC3E}">
        <p14:creationId xmlns:p14="http://schemas.microsoft.com/office/powerpoint/2010/main" val="3476845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Proposed plan</a:t>
            </a:r>
            <a:endParaRPr lang="ko-KR" altLang="en-US" dirty="0"/>
          </a:p>
        </p:txBody>
      </p:sp>
      <p:sp>
        <p:nvSpPr>
          <p:cNvPr id="3" name="Content Placeholder 2"/>
          <p:cNvSpPr>
            <a:spLocks noGrp="1"/>
          </p:cNvSpPr>
          <p:nvPr>
            <p:ph idx="1"/>
          </p:nvPr>
        </p:nvSpPr>
        <p:spPr/>
        <p:txBody>
          <a:bodyPr/>
          <a:lstStyle/>
          <a:p>
            <a:r>
              <a:rPr lang="en-US" altLang="ko-KR" dirty="0" smtClean="0"/>
              <a:t>Use efficiency to reduce…</a:t>
            </a:r>
          </a:p>
          <a:p>
            <a:pPr lvl="1"/>
            <a:r>
              <a:rPr lang="en-US" altLang="ko-KR" dirty="0" smtClean="0"/>
              <a:t>Energy</a:t>
            </a:r>
          </a:p>
          <a:p>
            <a:pPr lvl="1"/>
            <a:r>
              <a:rPr lang="en-US" altLang="ko-KR" dirty="0" smtClean="0"/>
              <a:t>Time </a:t>
            </a:r>
          </a:p>
          <a:p>
            <a:pPr lvl="1"/>
            <a:r>
              <a:rPr lang="en-US" altLang="ko-KR" dirty="0" smtClean="0"/>
              <a:t>Effort </a:t>
            </a:r>
          </a:p>
          <a:p>
            <a:endParaRPr lang="en-US" altLang="ko-KR" dirty="0" smtClean="0"/>
          </a:p>
          <a:p>
            <a:endParaRPr lang="en-US" altLang="ko-KR" dirty="0" smtClean="0"/>
          </a:p>
          <a:p>
            <a:r>
              <a:rPr lang="en-US" altLang="ko-KR" dirty="0" smtClean="0"/>
              <a:t>Create a path for the garbage trucks</a:t>
            </a:r>
          </a:p>
          <a:p>
            <a:pPr lvl="1"/>
            <a:r>
              <a:rPr lang="en-US" altLang="ko-KR" dirty="0" smtClean="0"/>
              <a:t>Efficient pathway </a:t>
            </a:r>
          </a:p>
          <a:p>
            <a:pPr marL="457200" lvl="1" indent="0">
              <a:buNone/>
            </a:pPr>
            <a:endParaRPr lang="en-US" altLang="ko-K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9447" y="711633"/>
            <a:ext cx="4591444" cy="3773262"/>
          </a:xfrm>
          <a:prstGeom prst="rect">
            <a:avLst/>
          </a:prstGeom>
        </p:spPr>
      </p:pic>
    </p:spTree>
    <p:extLst>
      <p:ext uri="{BB962C8B-B14F-4D97-AF65-F5344CB8AC3E}">
        <p14:creationId xmlns:p14="http://schemas.microsoft.com/office/powerpoint/2010/main" val="3906665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401291" cy="6164984"/>
          </a:xfrm>
        </p:spPr>
        <p:txBody>
          <a:bodyPr>
            <a:normAutofit/>
          </a:bodyPr>
          <a:lstStyle/>
          <a:p>
            <a:r>
              <a:rPr lang="en-US" altLang="ko-KR" sz="1600" dirty="0" smtClean="0"/>
              <a:t>Day 1</a:t>
            </a:r>
            <a:br>
              <a:rPr lang="en-US" altLang="ko-KR" sz="1600" dirty="0" smtClean="0"/>
            </a:br>
            <a:r>
              <a:rPr lang="en-US" altLang="ko-KR" sz="1600" dirty="0" smtClean="0"/>
              <a:t/>
            </a:r>
            <a:br>
              <a:rPr lang="en-US" altLang="ko-KR" sz="1600" dirty="0" smtClean="0"/>
            </a:br>
            <a:r>
              <a:rPr lang="en-US" altLang="ko-KR" sz="1600" dirty="0" smtClean="0"/>
              <a:t>Total km = 1.1 km</a:t>
            </a:r>
            <a:br>
              <a:rPr lang="en-US" altLang="ko-KR" sz="1600" dirty="0" smtClean="0"/>
            </a:br>
            <a:r>
              <a:rPr lang="en-US" altLang="ko-KR" sz="1600" dirty="0" smtClean="0"/>
              <a:t/>
            </a:r>
            <a:br>
              <a:rPr lang="en-US" altLang="ko-KR" sz="1600" dirty="0" smtClean="0"/>
            </a:br>
            <a:r>
              <a:rPr lang="en-US" altLang="ko-KR" sz="1600" dirty="0" smtClean="0"/>
              <a:t>Estimated clean time = 15 minutes</a:t>
            </a:r>
            <a:br>
              <a:rPr lang="en-US" altLang="ko-KR" sz="1600" dirty="0" smtClean="0"/>
            </a:br>
            <a:r>
              <a:rPr lang="en-US" altLang="ko-KR" sz="1600" dirty="0" smtClean="0"/>
              <a:t/>
            </a:r>
            <a:br>
              <a:rPr lang="en-US" altLang="ko-KR" sz="1600" dirty="0" smtClean="0"/>
            </a:br>
            <a:r>
              <a:rPr lang="en-US" altLang="ko-KR" sz="1600" dirty="0" smtClean="0"/>
              <a:t>Fuel cost = 1.28 </a:t>
            </a:r>
            <a:r>
              <a:rPr lang="en-US" altLang="ko-KR" sz="1600" dirty="0" err="1" smtClean="0"/>
              <a:t>lt</a:t>
            </a:r>
            <a:endParaRPr lang="ko-KR" altLang="en-US" sz="16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6494" y="365125"/>
            <a:ext cx="7486051" cy="6164984"/>
          </a:xfrm>
        </p:spPr>
      </p:pic>
    </p:spTree>
    <p:extLst>
      <p:ext uri="{BB962C8B-B14F-4D97-AF65-F5344CB8AC3E}">
        <p14:creationId xmlns:p14="http://schemas.microsoft.com/office/powerpoint/2010/main" val="626972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311972" cy="6118802"/>
          </a:xfrm>
        </p:spPr>
        <p:txBody>
          <a:bodyPr>
            <a:normAutofit/>
          </a:bodyPr>
          <a:lstStyle/>
          <a:p>
            <a:r>
              <a:rPr lang="en-US" altLang="ko-KR" sz="1600" dirty="0" smtClean="0"/>
              <a:t>Day 2</a:t>
            </a:r>
            <a:br>
              <a:rPr lang="en-US" altLang="ko-KR" sz="1600" dirty="0" smtClean="0"/>
            </a:br>
            <a:r>
              <a:rPr lang="en-US" altLang="ko-KR" sz="1600" dirty="0" smtClean="0"/>
              <a:t/>
            </a:r>
            <a:br>
              <a:rPr lang="en-US" altLang="ko-KR" sz="1600" dirty="0" smtClean="0"/>
            </a:br>
            <a:r>
              <a:rPr lang="en-US" altLang="ko-KR" sz="1600" dirty="0" smtClean="0"/>
              <a:t>Total km = 1.5 km</a:t>
            </a:r>
            <a:br>
              <a:rPr lang="en-US" altLang="ko-KR" sz="1600" dirty="0" smtClean="0"/>
            </a:br>
            <a:r>
              <a:rPr lang="en-US" altLang="ko-KR" sz="1600" dirty="0" smtClean="0"/>
              <a:t/>
            </a:r>
            <a:br>
              <a:rPr lang="en-US" altLang="ko-KR" sz="1600" dirty="0" smtClean="0"/>
            </a:br>
            <a:r>
              <a:rPr lang="en-US" altLang="ko-KR" sz="1600" dirty="0" smtClean="0"/>
              <a:t>Estimated clean time = 20 minutes</a:t>
            </a:r>
            <a:br>
              <a:rPr lang="en-US" altLang="ko-KR" sz="1600" dirty="0" smtClean="0"/>
            </a:br>
            <a:r>
              <a:rPr lang="en-US" altLang="ko-KR" sz="1600" dirty="0" smtClean="0"/>
              <a:t/>
            </a:r>
            <a:br>
              <a:rPr lang="en-US" altLang="ko-KR" sz="1600" dirty="0" smtClean="0"/>
            </a:br>
            <a:r>
              <a:rPr lang="en-US" altLang="ko-KR" sz="1600" dirty="0" smtClean="0"/>
              <a:t>Fuel cost = 1.74 </a:t>
            </a:r>
            <a:r>
              <a:rPr lang="en-US" altLang="ko-KR" sz="1600" dirty="0" err="1" smtClean="0"/>
              <a:t>lt</a:t>
            </a:r>
            <a:endParaRPr lang="ko-KR" altLang="en-US" sz="16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50172" y="365125"/>
            <a:ext cx="7491242" cy="6118802"/>
          </a:xfrm>
        </p:spPr>
      </p:pic>
    </p:spTree>
    <p:extLst>
      <p:ext uri="{BB962C8B-B14F-4D97-AF65-F5344CB8AC3E}">
        <p14:creationId xmlns:p14="http://schemas.microsoft.com/office/powerpoint/2010/main" val="1618000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z="2000" dirty="0" smtClean="0"/>
              <a:t>53% reduction in km, 62.5% reduction in time, 65.3% reduction in fuel</a:t>
            </a:r>
            <a:r>
              <a:rPr lang="en-US" altLang="ko-KR" dirty="0" smtClean="0"/>
              <a:t>. </a:t>
            </a:r>
            <a:endParaRPr lang="ko-KR" alt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2233" y="2028825"/>
            <a:ext cx="5283767" cy="4351338"/>
          </a:xfrm>
        </p:spPr>
      </p:pic>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854" y="2028825"/>
            <a:ext cx="5259087" cy="4295591"/>
          </a:xfrm>
          <a:prstGeom prst="rect">
            <a:avLst/>
          </a:prstGeom>
        </p:spPr>
      </p:pic>
    </p:spTree>
    <p:extLst>
      <p:ext uri="{BB962C8B-B14F-4D97-AF65-F5344CB8AC3E}">
        <p14:creationId xmlns:p14="http://schemas.microsoft.com/office/powerpoint/2010/main" val="2578726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Simple Demo</a:t>
            </a:r>
            <a:endParaRPr lang="ko-KR" altLang="en-US" dirty="0"/>
          </a:p>
        </p:txBody>
      </p:sp>
      <p:pic>
        <p:nvPicPr>
          <p:cNvPr id="4" name="simple dem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4088" y="1825625"/>
            <a:ext cx="7742237" cy="4351338"/>
          </a:xfrm>
        </p:spPr>
      </p:pic>
    </p:spTree>
    <p:extLst>
      <p:ext uri="{BB962C8B-B14F-4D97-AF65-F5344CB8AC3E}">
        <p14:creationId xmlns:p14="http://schemas.microsoft.com/office/powerpoint/2010/main" val="572334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TotalTime>
  <Words>806</Words>
  <Application>Microsoft Office PowerPoint</Application>
  <PresentationFormat>Widescreen</PresentationFormat>
  <Paragraphs>62</Paragraphs>
  <Slides>13</Slides>
  <Notes>13</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맑은 고딕</vt:lpstr>
      <vt:lpstr>Arial</vt:lpstr>
      <vt:lpstr>Office Theme</vt:lpstr>
      <vt:lpstr>Garbage Monitoring Path System  </vt:lpstr>
      <vt:lpstr>PowerPoint Presentation</vt:lpstr>
      <vt:lpstr>PowerPoint Presentation</vt:lpstr>
      <vt:lpstr>Day 1 + 2   Total km = 2.8 km *2  = 5.6 km   Estimated clean time = 40*2  = 80 minutes  Fuel cost = 4.35 lt *2 =  8.7 liters </vt:lpstr>
      <vt:lpstr>Proposed plan</vt:lpstr>
      <vt:lpstr>Day 1  Total km = 1.1 km  Estimated clean time = 15 minutes  Fuel cost = 1.28 lt</vt:lpstr>
      <vt:lpstr>Day 2  Total km = 1.5 km  Estimated clean time = 20 minutes  Fuel cost = 1.74 lt</vt:lpstr>
      <vt:lpstr>53% reduction in km, 62.5% reduction in time, 65.3% reduction in fuel. </vt:lpstr>
      <vt:lpstr>Simple Demo</vt:lpstr>
      <vt:lpstr>PowerPoint Presentation</vt:lpstr>
      <vt:lpstr>Implementation</vt:lpstr>
      <vt:lpstr>PowerPoint Presentation</vt:lpstr>
      <vt:lpstr>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Garbage Monitoring System</dc:title>
  <dc:creator>Ken</dc:creator>
  <cp:lastModifiedBy>Ken</cp:lastModifiedBy>
  <cp:revision>14</cp:revision>
  <dcterms:created xsi:type="dcterms:W3CDTF">2016-12-04T07:00:58Z</dcterms:created>
  <dcterms:modified xsi:type="dcterms:W3CDTF">2016-12-04T14:35:40Z</dcterms:modified>
</cp:coreProperties>
</file>